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12401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1018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419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583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935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5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4809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2053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562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495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31841" y="1052736"/>
            <a:ext cx="30243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en-US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39552" y="3212974"/>
            <a:ext cx="8136903" cy="23042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uk-UA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</a:t>
            </a:r>
            <a:r>
              <a:rPr lang="ru-RU" sz="5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ажання</a:t>
            </a:r>
            <a:r>
              <a:rPr lang="ru-RU" sz="5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праведного </a:t>
            </a:r>
            <a:r>
              <a:rPr lang="ru-RU" sz="5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Божого</a:t>
            </a:r>
            <a:r>
              <a:rPr lang="ru-RU" sz="5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правління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всевідаючий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Божім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зібранні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стоїть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серед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судить: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82:1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Аж доки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діти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будете несправедливо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судити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доки будете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підіймати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обличчя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безбожних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82:2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1002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Розсудіте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нужденного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сироту, оправдайте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убогого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бідаря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82:3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8258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порятуйте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нужденного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бідака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збережіть</a:t>
            </a:r>
            <a:endParaRPr lang="ru-RU" sz="4200" i="1" dirty="0" smtClean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руки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несправедливих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ЧОЛОВІКІВ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82:4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3491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Не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пізнали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не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зрозуміли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темряві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ходять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основи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захитались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82:5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3185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сказав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Ви боги,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маєте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сини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Всевишнього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82:6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381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однак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повмираєте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людина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попадаєте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кожен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можновладців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82:7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6026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251519" y="2780927"/>
            <a:ext cx="8496944" cy="25202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Устань же, о Боже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та землю суди, 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владі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народи!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6724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82:8 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7861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33</Words>
  <Application>Microsoft Office PowerPoint</Application>
  <PresentationFormat>Экран (4:3)</PresentationFormat>
  <Paragraphs>44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82 </vt:lpstr>
      <vt:lpstr>ПСАЛОМ 82:1 </vt:lpstr>
      <vt:lpstr>ПСАЛОМ 82:2 </vt:lpstr>
      <vt:lpstr>ПСАЛОМ 82:3 </vt:lpstr>
      <vt:lpstr>ПСАЛОМ 82:4 </vt:lpstr>
      <vt:lpstr>ПСАЛОМ 82:5 </vt:lpstr>
      <vt:lpstr>ПСАЛОМ 82:6 </vt:lpstr>
      <vt:lpstr>ПСАЛОМ 82:7 </vt:lpstr>
      <vt:lpstr>ПСАЛОМ 82:8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 </dc:title>
  <cp:lastModifiedBy>Admin</cp:lastModifiedBy>
  <cp:revision>13</cp:revision>
  <dcterms:modified xsi:type="dcterms:W3CDTF">2019-11-11T19:36:35Z</dcterms:modified>
</cp:coreProperties>
</file>